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0F"/>
    <a:srgbClr val="4878E4"/>
    <a:srgbClr val="000091"/>
    <a:srgbClr val="EB6700"/>
    <a:srgbClr val="E95401"/>
    <a:srgbClr val="7590CD"/>
    <a:srgbClr val="7A9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0" d="100"/>
          <a:sy n="60" d="100"/>
        </p:scale>
        <p:origin x="2754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6629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90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4412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9140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854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1015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725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076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6380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1901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0692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4555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62C2D11C-85F1-44BF-9887-0CB833B0211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04" y="577369"/>
            <a:ext cx="1449778" cy="1176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141F790-BA22-4494-8FBA-BF4F6A4D79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1499" y="3688831"/>
            <a:ext cx="1533525" cy="40957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95C5CF73-1A14-4E15-9581-58274A0831A2}"/>
              </a:ext>
            </a:extLst>
          </p:cNvPr>
          <p:cNvSpPr txBox="1"/>
          <p:nvPr/>
        </p:nvSpPr>
        <p:spPr>
          <a:xfrm>
            <a:off x="847165" y="4276160"/>
            <a:ext cx="5849470" cy="369332"/>
          </a:xfrm>
          <a:prstGeom prst="rect">
            <a:avLst/>
          </a:prstGeom>
          <a:solidFill>
            <a:srgbClr val="00009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800" b="1" kern="0" dirty="0">
                <a:solidFill>
                  <a:srgbClr val="FFFFFF"/>
                </a:solidFill>
                <a:effectLst/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GARDE DES SCEAUX</a:t>
            </a:r>
          </a:p>
        </p:txBody>
      </p:sp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D05BE375-332C-4D7B-BFF1-52BF0CBBBE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146876"/>
              </p:ext>
            </p:extLst>
          </p:nvPr>
        </p:nvGraphicFramePr>
        <p:xfrm>
          <a:off x="618565" y="4855266"/>
          <a:ext cx="6293223" cy="1209675"/>
        </p:xfrm>
        <a:graphic>
          <a:graphicData uri="http://schemas.openxmlformats.org/drawingml/2006/table">
            <a:tbl>
              <a:tblPr firstRow="1" firstCol="1" bandRow="1"/>
              <a:tblGrid>
                <a:gridCol w="6293223">
                  <a:extLst>
                    <a:ext uri="{9D8B030D-6E8A-4147-A177-3AD203B41FA5}">
                      <a16:colId xmlns:a16="http://schemas.microsoft.com/office/drawing/2014/main" val="41230605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r-FR" sz="1400" b="1" u="none" strike="noStrike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L'Intérieur et la Justice en visite et de concert, à Marseille </a:t>
                      </a:r>
                      <a:endParaRPr lang="fr-FR" sz="1400" b="1" u="none" dirty="0">
                        <a:solidFill>
                          <a:schemeClr val="tx1"/>
                        </a:solidFill>
                        <a:effectLst/>
                        <a:latin typeface="Marianne" panose="02000000000000000000" pitchFamily="50" charset="0"/>
                        <a:ea typeface="Calibri" panose="020F0502020204030204" pitchFamily="34" charset="0"/>
                      </a:endParaRP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28645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       </a:t>
                      </a:r>
                    </a:p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        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LA PROVENCE   19 mars 2024   BFRAYSSE   </a:t>
                      </a: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7032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Le ministre de l'Intérieur et des Outre-Mer, Gérald Darmanin, et le garde des Sceaux, Éric Dupond-Moretti, sont en déplacement dans la cité phocéenne. Un voyage officiel qui intervient au lendemain d'un important déploiement des forces de l'ordre à ... </a:t>
                      </a: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4842572"/>
                  </a:ext>
                </a:extLst>
              </a:tr>
            </a:tbl>
          </a:graphicData>
        </a:graphic>
      </p:graphicFrame>
      <p:pic>
        <p:nvPicPr>
          <p:cNvPr id="3073" name="Picture 1">
            <a:extLst>
              <a:ext uri="{FF2B5EF4-FFF2-40B4-BE49-F238E27FC236}">
                <a16:creationId xmlns:a16="http://schemas.microsoft.com/office/drawing/2014/main" id="{B1C32AF7-499F-4C24-85D4-D80EC12D0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487" y="5190561"/>
            <a:ext cx="220050" cy="24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9F46F743-78E5-4DC1-BAD1-6405C8C6D656}"/>
              </a:ext>
            </a:extLst>
          </p:cNvPr>
          <p:cNvSpPr txBox="1"/>
          <p:nvPr/>
        </p:nvSpPr>
        <p:spPr>
          <a:xfrm>
            <a:off x="855102" y="6417929"/>
            <a:ext cx="5849470" cy="369332"/>
          </a:xfrm>
          <a:prstGeom prst="rect">
            <a:avLst/>
          </a:prstGeom>
          <a:solidFill>
            <a:srgbClr val="00009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800" b="1" kern="0" dirty="0">
                <a:solidFill>
                  <a:srgbClr val="FFFFFF"/>
                </a:solidFill>
                <a:effectLst/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JUSTICE</a:t>
            </a:r>
          </a:p>
        </p:txBody>
      </p:sp>
      <p:graphicFrame>
        <p:nvGraphicFramePr>
          <p:cNvPr id="14" name="Tableau 13">
            <a:extLst>
              <a:ext uri="{FF2B5EF4-FFF2-40B4-BE49-F238E27FC236}">
                <a16:creationId xmlns:a16="http://schemas.microsoft.com/office/drawing/2014/main" id="{94F40E06-8470-4648-9411-A278F2BEAF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105657"/>
              </p:ext>
            </p:extLst>
          </p:nvPr>
        </p:nvGraphicFramePr>
        <p:xfrm>
          <a:off x="626502" y="7667044"/>
          <a:ext cx="6293223" cy="1209675"/>
        </p:xfrm>
        <a:graphic>
          <a:graphicData uri="http://schemas.openxmlformats.org/drawingml/2006/table">
            <a:tbl>
              <a:tblPr firstRow="1" firstCol="1" bandRow="1"/>
              <a:tblGrid>
                <a:gridCol w="6293223">
                  <a:extLst>
                    <a:ext uri="{9D8B030D-6E8A-4147-A177-3AD203B41FA5}">
                      <a16:colId xmlns:a16="http://schemas.microsoft.com/office/drawing/2014/main" val="41230605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r-FR" sz="1400" b="1" u="none" strike="noStrike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L'Intérieur et la Justice en visite et de concert, à Marseille </a:t>
                      </a:r>
                      <a:endParaRPr lang="fr-FR" sz="1400" b="1" u="none" dirty="0">
                        <a:solidFill>
                          <a:schemeClr val="tx1"/>
                        </a:solidFill>
                        <a:effectLst/>
                        <a:latin typeface="Marianne" panose="02000000000000000000" pitchFamily="50" charset="0"/>
                        <a:ea typeface="Calibri" panose="020F0502020204030204" pitchFamily="34" charset="0"/>
                      </a:endParaRP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28645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       </a:t>
                      </a:r>
                    </a:p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        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LA PROVENCE   19 mars 2024   BFRAYSSE   </a:t>
                      </a: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7032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Le ministre de l'Intérieur et des Outre-Mer, Gérald Darmanin, et le garde des Sceaux, Éric Dupond-Moretti, sont en déplacement dans la cité phocéenne. Un voyage officiel qui intervient au lendemain d'un important déploiement des forces de l'ordre à ... </a:t>
                      </a: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4842572"/>
                  </a:ext>
                </a:extLst>
              </a:tr>
            </a:tbl>
          </a:graphicData>
        </a:graphic>
      </p:graphicFrame>
      <p:pic>
        <p:nvPicPr>
          <p:cNvPr id="15" name="Picture 1">
            <a:extLst>
              <a:ext uri="{FF2B5EF4-FFF2-40B4-BE49-F238E27FC236}">
                <a16:creationId xmlns:a16="http://schemas.microsoft.com/office/drawing/2014/main" id="{9AA3D8F3-F853-4E7F-A8DD-58D0E99A9B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24" y="8002339"/>
            <a:ext cx="220050" cy="24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01EA6934-CFA2-443F-A93C-0E3A0421BE2F}"/>
              </a:ext>
            </a:extLst>
          </p:cNvPr>
          <p:cNvSpPr txBox="1"/>
          <p:nvPr/>
        </p:nvSpPr>
        <p:spPr>
          <a:xfrm>
            <a:off x="876487" y="7010811"/>
            <a:ext cx="5820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rgbClr val="E1000F"/>
                </a:solidFill>
                <a:effectLst/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Institutionnel - Juridique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97037BA2-DAC4-4F9D-A54D-2537F4B93ED9}"/>
              </a:ext>
            </a:extLst>
          </p:cNvPr>
          <p:cNvCxnSpPr/>
          <p:nvPr/>
        </p:nvCxnSpPr>
        <p:spPr>
          <a:xfrm>
            <a:off x="876487" y="7389706"/>
            <a:ext cx="5820148" cy="0"/>
          </a:xfrm>
          <a:prstGeom prst="line">
            <a:avLst/>
          </a:prstGeom>
          <a:ln w="28575">
            <a:solidFill>
              <a:srgbClr val="E100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Tableau 20">
            <a:extLst>
              <a:ext uri="{FF2B5EF4-FFF2-40B4-BE49-F238E27FC236}">
                <a16:creationId xmlns:a16="http://schemas.microsoft.com/office/drawing/2014/main" id="{2FA848BF-2D00-4BE6-BE75-9C707EE234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686877"/>
              </p:ext>
            </p:extLst>
          </p:nvPr>
        </p:nvGraphicFramePr>
        <p:xfrm>
          <a:off x="633225" y="9138217"/>
          <a:ext cx="6293223" cy="1209675"/>
        </p:xfrm>
        <a:graphic>
          <a:graphicData uri="http://schemas.openxmlformats.org/drawingml/2006/table">
            <a:tbl>
              <a:tblPr firstRow="1" firstCol="1" bandRow="1"/>
              <a:tblGrid>
                <a:gridCol w="6293223">
                  <a:extLst>
                    <a:ext uri="{9D8B030D-6E8A-4147-A177-3AD203B41FA5}">
                      <a16:colId xmlns:a16="http://schemas.microsoft.com/office/drawing/2014/main" val="41230605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r-FR" sz="1400" b="1" u="none" strike="noStrike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L'Intérieur et la Justice en visite et de concert, à Marseille </a:t>
                      </a:r>
                      <a:endParaRPr lang="fr-FR" sz="1400" b="1" u="none" dirty="0">
                        <a:solidFill>
                          <a:schemeClr val="tx1"/>
                        </a:solidFill>
                        <a:effectLst/>
                        <a:latin typeface="Marianne" panose="02000000000000000000" pitchFamily="50" charset="0"/>
                        <a:ea typeface="Calibri" panose="020F0502020204030204" pitchFamily="34" charset="0"/>
                      </a:endParaRP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28645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       </a:t>
                      </a:r>
                    </a:p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        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LA PROVENCE   19 mars 2024   BFRAYSSE   </a:t>
                      </a: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7032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Le ministre de l'Intérieur et des Outre-Mer, Gérald Darmanin, et le garde des Sceaux, Éric Dupond-Moretti, sont en déplacement dans la cité phocéenne. Un voyage officiel qui intervient au lendemain d'un important déploiement des forces de l'ordre à ... </a:t>
                      </a: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4842572"/>
                  </a:ext>
                </a:extLst>
              </a:tr>
            </a:tbl>
          </a:graphicData>
        </a:graphic>
      </p:graphicFrame>
      <p:pic>
        <p:nvPicPr>
          <p:cNvPr id="22" name="Picture 1">
            <a:extLst>
              <a:ext uri="{FF2B5EF4-FFF2-40B4-BE49-F238E27FC236}">
                <a16:creationId xmlns:a16="http://schemas.microsoft.com/office/drawing/2014/main" id="{0854DC8A-FFDE-4607-BCEC-BFB42554D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147" y="9473512"/>
            <a:ext cx="220050" cy="24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29D47F4F-786D-4039-83C6-B05DC95EE230}"/>
              </a:ext>
            </a:extLst>
          </p:cNvPr>
          <p:cNvSpPr txBox="1"/>
          <p:nvPr/>
        </p:nvSpPr>
        <p:spPr>
          <a:xfrm>
            <a:off x="834651" y="3777407"/>
            <a:ext cx="56000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400" b="1" dirty="0">
                <a:effectLst/>
                <a:latin typeface="Marianne" panose="02000000000000000000" pitchFamily="50" charset="0"/>
                <a:ea typeface="Calibri" panose="020F0502020204030204" pitchFamily="34" charset="0"/>
              </a:rPr>
              <a:t>19.03.2024</a:t>
            </a:r>
            <a:endParaRPr lang="fr-FR" sz="1400" dirty="0">
              <a:latin typeface="Marianne" panose="02000000000000000000" pitchFamily="50" charset="0"/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2785D040-F58A-4DA8-ACA9-0BA2428A97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651" y="1878518"/>
            <a:ext cx="5969561" cy="15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7190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A29E0DE355794BAA7573173D973376" ma:contentTypeVersion="2" ma:contentTypeDescription="Crée un document." ma:contentTypeScope="" ma:versionID="5845245432bf2f5980f9382334d4c2ba">
  <xsd:schema xmlns:xsd="http://www.w3.org/2001/XMLSchema" xmlns:xs="http://www.w3.org/2001/XMLSchema" xmlns:p="http://schemas.microsoft.com/office/2006/metadata/properties" xmlns:ns2="31937c7d-628f-4372-8483-9549db319d74" targetNamespace="http://schemas.microsoft.com/office/2006/metadata/properties" ma:root="true" ma:fieldsID="465536428afa6354f4aa5b89d7dfa743" ns2:_="">
    <xsd:import namespace="31937c7d-628f-4372-8483-9549db319d7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937c7d-628f-4372-8483-9549db319d7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8FB0213-1155-4DB4-971D-B67C5A942FBC}"/>
</file>

<file path=customXml/itemProps2.xml><?xml version="1.0" encoding="utf-8"?>
<ds:datastoreItem xmlns:ds="http://schemas.openxmlformats.org/officeDocument/2006/customXml" ds:itemID="{F1A00F25-9110-4522-936A-23DDC9C6E273}"/>
</file>

<file path=customXml/itemProps3.xml><?xml version="1.0" encoding="utf-8"?>
<ds:datastoreItem xmlns:ds="http://schemas.openxmlformats.org/officeDocument/2006/customXml" ds:itemID="{0D1F8617-2D40-47BE-98CE-EB987408C0E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750</TotalTime>
  <Words>218</Words>
  <Application>Microsoft Office PowerPoint</Application>
  <PresentationFormat>Personnalisé</PresentationFormat>
  <Paragraphs>16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Marianne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MOREUX Claire</dc:creator>
  <cp:lastModifiedBy>MOREUX Claire</cp:lastModifiedBy>
  <cp:revision>68</cp:revision>
  <dcterms:created xsi:type="dcterms:W3CDTF">2024-03-25T16:33:24Z</dcterms:created>
  <dcterms:modified xsi:type="dcterms:W3CDTF">2024-05-30T14:10:53Z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0x010100E2A29E0DE355794BAA7573173D973376</vt:lpwstr>
  </property>
</Properties>
</file>